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4" r:id="rId2"/>
    <p:sldId id="265" r:id="rId3"/>
    <p:sldId id="262" r:id="rId4"/>
    <p:sldId id="256" r:id="rId5"/>
    <p:sldId id="267" r:id="rId6"/>
    <p:sldId id="269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71B73-9118-4575-9CC5-8620244F68F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BB194C-4632-499F-BF8E-CF88B9EC17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5685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527E4-1FEA-4BCF-B98E-E5BB6DAFB579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6E26-3E49-4075-A4C9-CD1479317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527E4-1FEA-4BCF-B98E-E5BB6DAFB579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6E26-3E49-4075-A4C9-CD1479317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527E4-1FEA-4BCF-B98E-E5BB6DAFB579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6E26-3E49-4075-A4C9-CD1479317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527E4-1FEA-4BCF-B98E-E5BB6DAFB579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6E26-3E49-4075-A4C9-CD1479317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527E4-1FEA-4BCF-B98E-E5BB6DAFB579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6E26-3E49-4075-A4C9-CD1479317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527E4-1FEA-4BCF-B98E-E5BB6DAFB579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6E26-3E49-4075-A4C9-CD1479317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527E4-1FEA-4BCF-B98E-E5BB6DAFB579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6E26-3E49-4075-A4C9-CD1479317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527E4-1FEA-4BCF-B98E-E5BB6DAFB579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6E26-3E49-4075-A4C9-CD1479317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527E4-1FEA-4BCF-B98E-E5BB6DAFB579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6E26-3E49-4075-A4C9-CD1479317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527E4-1FEA-4BCF-B98E-E5BB6DAFB579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6E26-3E49-4075-A4C9-CD1479317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527E4-1FEA-4BCF-B98E-E5BB6DAFB579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46E26-3E49-4075-A4C9-CD1479317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527E4-1FEA-4BCF-B98E-E5BB6DAFB579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46E26-3E49-4075-A4C9-CD14793176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6002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en-US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962400"/>
            <a:ext cx="7391400" cy="2514600"/>
          </a:xfrm>
          <a:effectLst/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l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Organizational Behavior (OB) :is the study and application of knowledge about how people, individuals, and groups act in organizations.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untitled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-685800"/>
            <a:ext cx="5181600" cy="5810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0"/>
            <a:ext cx="8382000" cy="19812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How to manage individual behavior?</a:t>
            </a:r>
            <a:endParaRPr lang="en-US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2057400"/>
            <a:ext cx="7086600" cy="4800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iStock_000003769956XSm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828800"/>
            <a:ext cx="7848600" cy="50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124200" y="1600200"/>
            <a:ext cx="2514600" cy="18288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culture</a:t>
            </a:r>
            <a:endParaRPr lang="en-US" sz="2400" dirty="0"/>
          </a:p>
        </p:txBody>
      </p:sp>
      <p:sp>
        <p:nvSpPr>
          <p:cNvPr id="3" name="Oval 2"/>
          <p:cNvSpPr/>
          <p:nvPr/>
        </p:nvSpPr>
        <p:spPr>
          <a:xfrm>
            <a:off x="3200400" y="3733800"/>
            <a:ext cx="2438400" cy="2057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People</a:t>
            </a:r>
          </a:p>
          <a:p>
            <a:pPr algn="ctr"/>
            <a:endParaRPr lang="en-US" sz="2400" dirty="0" smtClean="0"/>
          </a:p>
        </p:txBody>
      </p:sp>
      <p:sp>
        <p:nvSpPr>
          <p:cNvPr id="4" name="Oval 3"/>
          <p:cNvSpPr/>
          <p:nvPr/>
        </p:nvSpPr>
        <p:spPr>
          <a:xfrm>
            <a:off x="1828800" y="2590800"/>
            <a:ext cx="2209800" cy="19812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4572000" y="2743200"/>
            <a:ext cx="2286000" cy="198120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152400"/>
            <a:ext cx="784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There are four basic component in the organization </a:t>
            </a:r>
          </a:p>
          <a:p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we must study them .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1524000" y="762000"/>
            <a:ext cx="5791200" cy="5562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895600" y="1066800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Organization</a:t>
            </a:r>
            <a:endParaRPr lang="en-US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7772400" cy="14700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 dirty="0">
              <a:blipFill>
                <a:blip r:embed="rId3"/>
                <a:stretch>
                  <a:fillRect/>
                </a:stretch>
              </a:blip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124200" y="838200"/>
            <a:ext cx="2362200" cy="19050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People behavior</a:t>
            </a:r>
          </a:p>
        </p:txBody>
      </p:sp>
      <p:sp>
        <p:nvSpPr>
          <p:cNvPr id="3" name="Oval 2"/>
          <p:cNvSpPr/>
          <p:nvPr/>
        </p:nvSpPr>
        <p:spPr>
          <a:xfrm>
            <a:off x="6629400" y="914400"/>
            <a:ext cx="2514600" cy="18288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Organization culture</a:t>
            </a:r>
            <a:endParaRPr lang="en-US" sz="2400" dirty="0"/>
          </a:p>
        </p:txBody>
      </p:sp>
      <p:sp>
        <p:nvSpPr>
          <p:cNvPr id="4" name="Right Arrow 3"/>
          <p:cNvSpPr/>
          <p:nvPr/>
        </p:nvSpPr>
        <p:spPr>
          <a:xfrm>
            <a:off x="5257800" y="838200"/>
            <a:ext cx="1600200" cy="60960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reflects</a:t>
            </a:r>
            <a:endParaRPr lang="en-US" dirty="0"/>
          </a:p>
        </p:txBody>
      </p:sp>
      <p:sp>
        <p:nvSpPr>
          <p:cNvPr id="5" name="Left Arrow 4"/>
          <p:cNvSpPr/>
          <p:nvPr/>
        </p:nvSpPr>
        <p:spPr>
          <a:xfrm>
            <a:off x="5257800" y="1371600"/>
            <a:ext cx="1524000" cy="762000"/>
          </a:xfrm>
          <a:prstGeom prst="lef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affects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3200400" y="4495800"/>
            <a:ext cx="2438400" cy="1905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Organization Structure</a:t>
            </a:r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 rot="10800000">
            <a:off x="3886200" y="2743200"/>
            <a:ext cx="990600" cy="1752600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8" name="Oval 7"/>
          <p:cNvSpPr/>
          <p:nvPr/>
        </p:nvSpPr>
        <p:spPr>
          <a:xfrm>
            <a:off x="0" y="685800"/>
            <a:ext cx="2133600" cy="19050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1981200" y="1295400"/>
            <a:ext cx="1447800" cy="685800"/>
          </a:xfrm>
          <a:prstGeom prst="rightArrow">
            <a:avLst>
              <a:gd name="adj1" fmla="val 67349"/>
              <a:gd name="adj2" fmla="val 500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Effective </a:t>
            </a:r>
          </a:p>
          <a:p>
            <a:pPr algn="ctr"/>
            <a:r>
              <a:rPr lang="en-US" sz="1400" dirty="0" smtClean="0"/>
              <a:t>use of tech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4" grpId="1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295400" y="228600"/>
            <a:ext cx="5486400" cy="55626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362200" y="228600"/>
            <a:ext cx="312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people</a:t>
            </a:r>
            <a:endParaRPr lang="en-U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95600" y="1371600"/>
            <a:ext cx="243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leader</a:t>
            </a:r>
            <a:endParaRPr lang="en-U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>
          <a:xfrm>
            <a:off x="2743200" y="1981200"/>
            <a:ext cx="2438400" cy="21336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Individual behavior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581400" y="1981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describe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953000" y="2743200"/>
            <a:ext cx="129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understand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429000" y="3657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predict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05000" y="2819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manage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3879572" y="4337566"/>
            <a:ext cx="469662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819400" y="4572000"/>
            <a:ext cx="2590800" cy="381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Employees satisfaction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3963194" y="50284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743200" y="5181600"/>
            <a:ext cx="2667000" cy="381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Customer satisfaction</a:t>
            </a:r>
            <a:endParaRPr lang="en-US" dirty="0"/>
          </a:p>
        </p:txBody>
      </p:sp>
      <p:cxnSp>
        <p:nvCxnSpPr>
          <p:cNvPr id="14" name="Elbow Connector 13"/>
          <p:cNvCxnSpPr/>
          <p:nvPr/>
        </p:nvCxnSpPr>
        <p:spPr>
          <a:xfrm rot="5400000">
            <a:off x="3543300" y="5524500"/>
            <a:ext cx="609600" cy="5334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0" y="50292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The aim of study</a:t>
            </a:r>
          </a:p>
          <a:p>
            <a:pPr lvl="0"/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Individual behavior 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cxnSp>
        <p:nvCxnSpPr>
          <p:cNvPr id="16" name="Elbow Connector 15"/>
          <p:cNvCxnSpPr/>
          <p:nvPr/>
        </p:nvCxnSpPr>
        <p:spPr>
          <a:xfrm rot="16200000" flipH="1">
            <a:off x="1219203" y="5715000"/>
            <a:ext cx="533397" cy="22859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914400" y="6096000"/>
            <a:ext cx="3352800" cy="762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Improve ORG effectiveness</a:t>
            </a:r>
            <a:endParaRPr lang="en-US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/>
      <p:bldP spid="8" grpId="0"/>
      <p:bldP spid="9" grpId="0"/>
      <p:bldP spid="11" grpId="0" animBg="1"/>
      <p:bldP spid="13" grpId="0" animBg="1"/>
      <p:bldP spid="15" grpId="0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828800" y="1371600"/>
            <a:ext cx="4648200" cy="52578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Subtitle 3"/>
          <p:cNvSpPr txBox="1">
            <a:spLocks/>
          </p:cNvSpPr>
          <p:nvPr/>
        </p:nvSpPr>
        <p:spPr>
          <a:xfrm>
            <a:off x="2971800" y="2133600"/>
            <a:ext cx="2514600" cy="19812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Individual</a:t>
            </a:r>
            <a:r>
              <a:rPr lang="en-US" sz="2000" dirty="0" smtClean="0"/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behavior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9000" y="13716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people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52800" y="1752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leader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33800" y="21336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predict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81600" y="2666999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understand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52800" y="3886200"/>
            <a:ext cx="1524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predict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09800" y="2743200"/>
            <a:ext cx="129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manage</a:t>
            </a:r>
            <a:endParaRPr lang="en-US" dirty="0"/>
          </a:p>
        </p:txBody>
      </p:sp>
      <p:cxnSp>
        <p:nvCxnSpPr>
          <p:cNvPr id="39" name="Straight Arrow Connector 38"/>
          <p:cNvCxnSpPr>
            <a:stCxn id="9" idx="2"/>
          </p:cNvCxnSpPr>
          <p:nvPr/>
        </p:nvCxnSpPr>
        <p:spPr>
          <a:xfrm rot="5400000">
            <a:off x="3962400" y="44196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3048000" y="4572000"/>
            <a:ext cx="2438400" cy="304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Employees satisfaction</a:t>
            </a:r>
            <a:endParaRPr lang="en-US" dirty="0"/>
          </a:p>
        </p:txBody>
      </p:sp>
      <p:cxnSp>
        <p:nvCxnSpPr>
          <p:cNvPr id="43" name="Straight Arrow Connector 42"/>
          <p:cNvCxnSpPr/>
          <p:nvPr/>
        </p:nvCxnSpPr>
        <p:spPr>
          <a:xfrm rot="5400000">
            <a:off x="3963194" y="50284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3048000" y="5181600"/>
            <a:ext cx="2362200" cy="304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Customer satisfaction</a:t>
            </a:r>
            <a:endParaRPr lang="en-US" dirty="0"/>
          </a:p>
        </p:txBody>
      </p:sp>
      <p:cxnSp>
        <p:nvCxnSpPr>
          <p:cNvPr id="46" name="Elbow Connector 45"/>
          <p:cNvCxnSpPr/>
          <p:nvPr/>
        </p:nvCxnSpPr>
        <p:spPr>
          <a:xfrm rot="5400000">
            <a:off x="3543300" y="5524500"/>
            <a:ext cx="609600" cy="5334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Rounded Rectangle 50"/>
          <p:cNvSpPr/>
          <p:nvPr/>
        </p:nvSpPr>
        <p:spPr>
          <a:xfrm>
            <a:off x="914400" y="6096000"/>
            <a:ext cx="3352800" cy="762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Improve ORG effectiveness</a:t>
            </a:r>
            <a:endParaRPr lang="en-US" sz="2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81000" y="50292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The aim of study</a:t>
            </a:r>
          </a:p>
          <a:p>
            <a:pPr lvl="0"/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Individual behavior 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56" name="Elbow Connector 55"/>
          <p:cNvCxnSpPr/>
          <p:nvPr/>
        </p:nvCxnSpPr>
        <p:spPr>
          <a:xfrm rot="16200000" flipH="1">
            <a:off x="1219203" y="5715000"/>
            <a:ext cx="533397" cy="22859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3352800" y="0"/>
            <a:ext cx="1676400" cy="12192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1371600" y="685800"/>
            <a:ext cx="1981200" cy="13716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5029200" y="685800"/>
            <a:ext cx="1905000" cy="14478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culture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743200" y="1981200"/>
            <a:ext cx="53340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3" idx="4"/>
          </p:cNvCxnSpPr>
          <p:nvPr/>
        </p:nvCxnSpPr>
        <p:spPr>
          <a:xfrm rot="5400000">
            <a:off x="4038600" y="13716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6" idx="3"/>
          </p:cNvCxnSpPr>
          <p:nvPr/>
        </p:nvCxnSpPr>
        <p:spPr>
          <a:xfrm rot="5400000">
            <a:off x="4948379" y="2002397"/>
            <a:ext cx="440625" cy="27898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762000" y="-381000"/>
            <a:ext cx="6858000" cy="7086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2286000" y="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ORG.</a:t>
            </a:r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109</Words>
  <Application>Microsoft Office PowerPoint</Application>
  <PresentationFormat>On-screen Show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How to manage individual behavior?</vt:lpstr>
      <vt:lpstr>Slide 3</vt:lpstr>
      <vt:lpstr>Slide 4</vt:lpstr>
      <vt:lpstr>Slide 5</vt:lpstr>
      <vt:lpstr>Slide 6</vt:lpstr>
      <vt:lpstr>Slide 7</vt:lpstr>
    </vt:vector>
  </TitlesOfParts>
  <Company>najah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</dc:creator>
  <cp:lastModifiedBy>Administrator</cp:lastModifiedBy>
  <cp:revision>28</cp:revision>
  <dcterms:created xsi:type="dcterms:W3CDTF">2012-04-18T10:39:06Z</dcterms:created>
  <dcterms:modified xsi:type="dcterms:W3CDTF">2012-04-20T19:30:01Z</dcterms:modified>
</cp:coreProperties>
</file>